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306" r:id="rId2"/>
    <p:sldId id="302" r:id="rId3"/>
    <p:sldId id="305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1E07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016" autoAdjust="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DAA71C-5C2F-4260-ACC5-F6706D7A69C3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6FC46-B198-4922-A5AE-E522AAEB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878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CAD89-42CA-C649-BDAC-74C0AE4DBF69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036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CAD89-42CA-C649-BDAC-74C0AE4DBF69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036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CAD89-42CA-C649-BDAC-74C0AE4DBF69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036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F6F6-5604-4A88-90E6-778885E00329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3F01B-2CEB-4F89-892C-FC65B575E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87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F6F6-5604-4A88-90E6-778885E00329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3F01B-2CEB-4F89-892C-FC65B575E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10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F6F6-5604-4A88-90E6-778885E00329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3F01B-2CEB-4F89-892C-FC65B575E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88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F6F6-5604-4A88-90E6-778885E00329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3F01B-2CEB-4F89-892C-FC65B575E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208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F6F6-5604-4A88-90E6-778885E00329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3F01B-2CEB-4F89-892C-FC65B575E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020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F6F6-5604-4A88-90E6-778885E00329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3F01B-2CEB-4F89-892C-FC65B575E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398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F6F6-5604-4A88-90E6-778885E00329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3F01B-2CEB-4F89-892C-FC65B575E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62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F6F6-5604-4A88-90E6-778885E00329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3F01B-2CEB-4F89-892C-FC65B575E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091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F6F6-5604-4A88-90E6-778885E00329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3F01B-2CEB-4F89-892C-FC65B575E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36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F6F6-5604-4A88-90E6-778885E00329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3F01B-2CEB-4F89-892C-FC65B575E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20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F6F6-5604-4A88-90E6-778885E00329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3F01B-2CEB-4F89-892C-FC65B575E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996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DF6F6-5604-4A88-90E6-778885E00329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3F01B-2CEB-4F89-892C-FC65B575E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1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avi"/><Relationship Id="rId13" Type="http://schemas.openxmlformats.org/officeDocument/2006/relationships/image" Target="../media/image8.png"/><Relationship Id="rId3" Type="http://schemas.microsoft.com/office/2007/relationships/media" Target="../media/media2.avi"/><Relationship Id="rId7" Type="http://schemas.microsoft.com/office/2007/relationships/media" Target="../media/media4.avi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video" Target="../media/media1.avi"/><Relationship Id="rId16" Type="http://schemas.openxmlformats.org/officeDocument/2006/relationships/image" Target="../media/image11.png"/><Relationship Id="rId1" Type="http://schemas.microsoft.com/office/2007/relationships/media" Target="../media/media1.avi"/><Relationship Id="rId6" Type="http://schemas.openxmlformats.org/officeDocument/2006/relationships/video" Target="../media/media3.avi"/><Relationship Id="rId11" Type="http://schemas.openxmlformats.org/officeDocument/2006/relationships/image" Target="../media/image6.jpg"/><Relationship Id="rId5" Type="http://schemas.microsoft.com/office/2007/relationships/media" Target="../media/media3.avi"/><Relationship Id="rId15" Type="http://schemas.openxmlformats.org/officeDocument/2006/relationships/image" Target="../media/image10.png"/><Relationship Id="rId10" Type="http://schemas.openxmlformats.org/officeDocument/2006/relationships/notesSlide" Target="../notesSlides/notesSlide2.xml"/><Relationship Id="rId4" Type="http://schemas.openxmlformats.org/officeDocument/2006/relationships/video" Target="../media/media2.avi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1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4" y="138112"/>
            <a:ext cx="11904133" cy="6581776"/>
          </a:xfrm>
          <a:prstGeom prst="rect">
            <a:avLst/>
          </a:prstGeom>
        </p:spPr>
      </p:pic>
      <p:pic>
        <p:nvPicPr>
          <p:cNvPr id="11" name="Picture 10" descr="rayas.png"/>
          <p:cNvPicPr>
            <a:picLocks noChangeAspect="1"/>
          </p:cNvPicPr>
          <p:nvPr/>
        </p:nvPicPr>
        <p:blipFill>
          <a:blip r:embed="rId4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97" y="252293"/>
            <a:ext cx="6000003" cy="6351091"/>
          </a:xfrm>
          <a:prstGeom prst="rect">
            <a:avLst/>
          </a:prstGeom>
        </p:spPr>
      </p:pic>
      <p:pic>
        <p:nvPicPr>
          <p:cNvPr id="9" name="Immagine 28" descr="reflection.png"/>
          <p:cNvPicPr>
            <a:picLocks noChangeAspect="1"/>
          </p:cNvPicPr>
          <p:nvPr/>
        </p:nvPicPr>
        <p:blipFill>
          <a:blip r:embed="rId5" cstate="print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67" y="320856"/>
            <a:ext cx="11573933" cy="1124992"/>
          </a:xfrm>
          <a:prstGeom prst="rect">
            <a:avLst/>
          </a:prstGeom>
        </p:spPr>
      </p:pic>
      <p:pic>
        <p:nvPicPr>
          <p:cNvPr id="10" name="Picture 9" descr="logo_FOXMEDIA_blanc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043" y="1154732"/>
            <a:ext cx="3488267" cy="3488267"/>
          </a:xfrm>
          <a:prstGeom prst="rect">
            <a:avLst/>
          </a:prstGeom>
        </p:spPr>
      </p:pic>
      <p:sp>
        <p:nvSpPr>
          <p:cNvPr id="13" name="CasellaDiTesto 4"/>
          <p:cNvSpPr txBox="1"/>
          <p:nvPr/>
        </p:nvSpPr>
        <p:spPr>
          <a:xfrm>
            <a:off x="1731427" y="4724543"/>
            <a:ext cx="8375049" cy="523218"/>
          </a:xfrm>
          <a:prstGeom prst="rect">
            <a:avLst/>
          </a:prstGeom>
          <a:noFill/>
          <a:effectLst/>
        </p:spPr>
        <p:txBody>
          <a:bodyPr wrap="square" lIns="91438" tIns="45719" rIns="91438" bIns="45719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it-IT" sz="4000" spc="-133" dirty="0" smtClean="0">
                <a:solidFill>
                  <a:srgbClr val="FFFFFF"/>
                </a:solidFill>
                <a:latin typeface="Gotham Black"/>
                <a:cs typeface="Gotham Black"/>
              </a:rPr>
              <a:t>St. Valentine’s Day offer</a:t>
            </a:r>
            <a:endParaRPr lang="it-IT" sz="4000" spc="-133" dirty="0">
              <a:solidFill>
                <a:srgbClr val="FFFFFF"/>
              </a:solidFill>
              <a:latin typeface="Gotham Black"/>
              <a:cs typeface="Gotham Black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83089" y="5983657"/>
            <a:ext cx="1625827" cy="369330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it-IT" spc="-133" dirty="0" smtClean="0">
                <a:latin typeface="Gotham Light"/>
                <a:cs typeface="Gotham Light"/>
              </a:rPr>
              <a:t>February 2016.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-1" t="19376" r="12738"/>
          <a:stretch/>
        </p:blipFill>
        <p:spPr>
          <a:xfrm>
            <a:off x="4430069" y="563657"/>
            <a:ext cx="4964499" cy="578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05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3_3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3350"/>
            <a:ext cx="11895667" cy="6591301"/>
          </a:xfrm>
          <a:prstGeom prst="rect">
            <a:avLst/>
          </a:prstGeom>
        </p:spPr>
      </p:pic>
      <p:pic>
        <p:nvPicPr>
          <p:cNvPr id="6" name="Picture 5" descr="rayas copy2.png"/>
          <p:cNvPicPr>
            <a:picLocks noChangeAspect="1"/>
          </p:cNvPicPr>
          <p:nvPr/>
        </p:nvPicPr>
        <p:blipFill>
          <a:blip r:embed="rId12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619" y="-4"/>
            <a:ext cx="8425381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8" y="6210767"/>
            <a:ext cx="702665" cy="581050"/>
          </a:xfrm>
          <a:prstGeom prst="rect">
            <a:avLst/>
          </a:prstGeom>
        </p:spPr>
      </p:pic>
      <p:sp>
        <p:nvSpPr>
          <p:cNvPr id="8" name="CasellaDiTesto 4"/>
          <p:cNvSpPr txBox="1"/>
          <p:nvPr/>
        </p:nvSpPr>
        <p:spPr>
          <a:xfrm>
            <a:off x="316408" y="78755"/>
            <a:ext cx="8377215" cy="859781"/>
          </a:xfrm>
          <a:prstGeom prst="rect">
            <a:avLst/>
          </a:prstGeom>
          <a:noFill/>
        </p:spPr>
        <p:txBody>
          <a:bodyPr wrap="square" lIns="243834" tIns="121917" rIns="243834" bIns="121917" rtlCol="0">
            <a:spAutoFit/>
          </a:bodyPr>
          <a:lstStyle/>
          <a:p>
            <a:pPr>
              <a:lnSpc>
                <a:spcPts val="5547"/>
              </a:lnSpc>
            </a:pPr>
            <a:r>
              <a:rPr lang="it-IT" sz="3500" spc="-1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Ultra"/>
                <a:cs typeface="Gotham Ultra"/>
              </a:rPr>
              <a:t>We prepared great promos</a:t>
            </a:r>
            <a:r>
              <a:rPr lang="it-IT" sz="3500" spc="-1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old" pitchFamily="2" charset="0"/>
                <a:cs typeface="Gotham Bold" pitchFamily="2" charset="0"/>
              </a:rPr>
              <a:t>...</a:t>
            </a:r>
            <a:endParaRPr lang="it-IT" sz="3500" spc="-1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Bold" pitchFamily="2" charset="0"/>
              <a:cs typeface="Gotham Bold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46322" y="3315672"/>
            <a:ext cx="1035353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300" b="1" spc="-1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ook" pitchFamily="2" charset="0"/>
                <a:cs typeface="Gotham Book" pitchFamily="2" charset="0"/>
              </a:rPr>
              <a:t>*play</a:t>
            </a:r>
            <a:endParaRPr lang="en-US" sz="2300" b="1" dirty="0"/>
          </a:p>
        </p:txBody>
      </p:sp>
      <p:sp>
        <p:nvSpPr>
          <p:cNvPr id="15" name="CasellaDiTesto 4"/>
          <p:cNvSpPr txBox="1"/>
          <p:nvPr/>
        </p:nvSpPr>
        <p:spPr>
          <a:xfrm>
            <a:off x="4268686" y="5941733"/>
            <a:ext cx="8106933" cy="951536"/>
          </a:xfrm>
          <a:prstGeom prst="rect">
            <a:avLst/>
          </a:prstGeom>
          <a:noFill/>
        </p:spPr>
        <p:txBody>
          <a:bodyPr wrap="square" lIns="243834" tIns="121917" rIns="243834" bIns="121917" rtlCol="0">
            <a:spAutoFit/>
          </a:bodyPr>
          <a:lstStyle/>
          <a:p>
            <a:pPr>
              <a:lnSpc>
                <a:spcPts val="5547"/>
              </a:lnSpc>
            </a:pPr>
            <a:r>
              <a:rPr lang="it-IT" sz="3500" spc="-1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old" pitchFamily="2" charset="0"/>
                <a:cs typeface="Gotham Bold" pitchFamily="2" charset="0"/>
              </a:rPr>
              <a:t>...</a:t>
            </a:r>
            <a:r>
              <a:rPr lang="it-IT" sz="3500" spc="-1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Ultra"/>
                <a:cs typeface="Gotham Ultra"/>
              </a:rPr>
              <a:t>and your brand can be part of it</a:t>
            </a:r>
            <a:r>
              <a:rPr lang="it-IT" sz="3500" spc="-1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old" pitchFamily="2" charset="0"/>
                <a:cs typeface="Gotham Bold" pitchFamily="2" charset="0"/>
              </a:rPr>
              <a:t>!</a:t>
            </a:r>
          </a:p>
        </p:txBody>
      </p:sp>
      <p:pic>
        <p:nvPicPr>
          <p:cNvPr id="2" name="FL_StValentine_ 1_INSANITY_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6244" y="1002468"/>
            <a:ext cx="4279091" cy="2406989"/>
          </a:xfrm>
          <a:prstGeom prst="rect">
            <a:avLst/>
          </a:prstGeom>
        </p:spPr>
      </p:pic>
      <p:pic>
        <p:nvPicPr>
          <p:cNvPr id="3" name="FL_STValentine_2_BLIND_1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90858" y="891807"/>
            <a:ext cx="4475822" cy="2517650"/>
          </a:xfrm>
          <a:prstGeom prst="rect">
            <a:avLst/>
          </a:prstGeom>
        </p:spPr>
      </p:pic>
      <p:pic>
        <p:nvPicPr>
          <p:cNvPr id="4" name="FL_StValentine_3_IRRATIONAL_1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16244" y="3645998"/>
            <a:ext cx="4279091" cy="2406989"/>
          </a:xfrm>
          <a:prstGeom prst="rect">
            <a:avLst/>
          </a:prstGeom>
        </p:spPr>
      </p:pic>
      <p:pic>
        <p:nvPicPr>
          <p:cNvPr id="13" name="24K St. V. Ident.avi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725541" y="3645204"/>
            <a:ext cx="4427491" cy="249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1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3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3350"/>
            <a:ext cx="11895667" cy="6591301"/>
          </a:xfrm>
          <a:prstGeom prst="rect">
            <a:avLst/>
          </a:prstGeom>
        </p:spPr>
      </p:pic>
      <p:pic>
        <p:nvPicPr>
          <p:cNvPr id="6" name="Picture 5" descr="rayas copy2.png"/>
          <p:cNvPicPr>
            <a:picLocks noChangeAspect="1"/>
          </p:cNvPicPr>
          <p:nvPr/>
        </p:nvPicPr>
        <p:blipFill>
          <a:blip r:embed="rId4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619" y="-4"/>
            <a:ext cx="8425381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672" y="6199020"/>
            <a:ext cx="702665" cy="581050"/>
          </a:xfrm>
          <a:prstGeom prst="rect">
            <a:avLst/>
          </a:prstGeom>
        </p:spPr>
      </p:pic>
      <p:sp>
        <p:nvSpPr>
          <p:cNvPr id="9" name="CasellaDiTesto 4"/>
          <p:cNvSpPr txBox="1"/>
          <p:nvPr/>
        </p:nvSpPr>
        <p:spPr>
          <a:xfrm>
            <a:off x="369460" y="1047329"/>
            <a:ext cx="9825417" cy="3570202"/>
          </a:xfrm>
          <a:prstGeom prst="rect">
            <a:avLst/>
          </a:prstGeom>
          <a:noFill/>
        </p:spPr>
        <p:txBody>
          <a:bodyPr wrap="square" lIns="243834" tIns="121917" rIns="243834" bIns="121917" rtlCol="0">
            <a:spAutoFit/>
          </a:bodyPr>
          <a:lstStyle/>
          <a:p>
            <a:r>
              <a:rPr lang="hr-HR" sz="2300" dirty="0" smtClean="0">
                <a:solidFill>
                  <a:srgbClr val="FF0000"/>
                </a:solidFill>
                <a:cs typeface="Gotham Book" pitchFamily="2" charset="0"/>
              </a:rPr>
              <a:t>PERIOD</a:t>
            </a:r>
            <a:r>
              <a:rPr lang="it-IT" sz="2300" dirty="0" smtClean="0">
                <a:solidFill>
                  <a:srgbClr val="FF0000"/>
                </a:solidFill>
                <a:cs typeface="Gotham Book" pitchFamily="2" charset="0"/>
              </a:rPr>
              <a:t> </a:t>
            </a:r>
            <a:r>
              <a:rPr lang="it-IT" sz="2000" dirty="0">
                <a:solidFill>
                  <a:srgbClr val="70DAE9"/>
                </a:solidFill>
                <a:cs typeface="Gotham Light"/>
              </a:rPr>
              <a:t/>
            </a:r>
            <a:br>
              <a:rPr lang="it-IT" sz="2000" dirty="0">
                <a:solidFill>
                  <a:srgbClr val="70DAE9"/>
                </a:solidFill>
                <a:cs typeface="Gotham Light"/>
              </a:rPr>
            </a:b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Gotham Book" pitchFamily="2" charset="0"/>
              </a:rPr>
              <a:t>03. February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Gotham Book" pitchFamily="2" charset="0"/>
              </a:rPr>
              <a:t>-</a:t>
            </a:r>
            <a:r>
              <a:rPr lang="hr-H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Gotham Book" pitchFamily="2" charset="0"/>
              </a:rPr>
              <a:t>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Gotham Book" pitchFamily="2" charset="0"/>
              </a:rPr>
              <a:t>14. February 2016</a:t>
            </a:r>
            <a:endParaRPr lang="it-IT" sz="2000" dirty="0">
              <a:solidFill>
                <a:schemeClr val="tx1">
                  <a:lumMod val="75000"/>
                  <a:lumOff val="25000"/>
                </a:schemeClr>
              </a:solidFill>
              <a:cs typeface="Gotham Book" pitchFamily="2" charset="0"/>
            </a:endParaRPr>
          </a:p>
          <a:p>
            <a:endParaRPr lang="hr-HR" sz="2000" dirty="0">
              <a:solidFill>
                <a:srgbClr val="FF0000"/>
              </a:solidFill>
              <a:cs typeface="Gotham Book" pitchFamily="2" charset="0"/>
            </a:endParaRPr>
          </a:p>
          <a:p>
            <a:endParaRPr lang="hr-HR" sz="2000" dirty="0">
              <a:solidFill>
                <a:srgbClr val="FF0000"/>
              </a:solidFill>
              <a:cs typeface="Gotham Book" pitchFamily="2" charset="0"/>
            </a:endParaRPr>
          </a:p>
          <a:p>
            <a:r>
              <a:rPr lang="hr-HR" sz="2300" dirty="0">
                <a:solidFill>
                  <a:srgbClr val="FF0000"/>
                </a:solidFill>
                <a:cs typeface="Gotham Book" pitchFamily="2" charset="0"/>
              </a:rPr>
              <a:t>SPONSORSHIP ELEMENT: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Gotham Book" pitchFamily="2" charset="0"/>
              </a:rPr>
              <a:t>C</a:t>
            </a:r>
            <a:r>
              <a:rPr lang="hr-H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Gotham Book" pitchFamily="2" charset="0"/>
              </a:rPr>
              <a:t>lient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Gotham Book" pitchFamily="2" charset="0"/>
              </a:rPr>
              <a:t>’</a:t>
            </a:r>
            <a:r>
              <a:rPr lang="hr-H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Gotham Book" pitchFamily="2" charset="0"/>
              </a:rPr>
              <a:t>s logo and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Gotham Book" pitchFamily="2" charset="0"/>
              </a:rPr>
              <a:t>message/copy incorporated in matching promo, </a:t>
            </a:r>
          </a:p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Gotham Book" pitchFamily="2" charset="0"/>
              </a:rPr>
              <a:t>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Gotham Book" pitchFamily="2" charset="0"/>
              </a:rPr>
              <a:t>Client’s TVC incorporated  in promo</a:t>
            </a:r>
          </a:p>
          <a:p>
            <a:endParaRPr lang="en-US" sz="2800" dirty="0" smtClean="0">
              <a:solidFill>
                <a:srgbClr val="FF0000"/>
              </a:solidFill>
              <a:cs typeface="Gotham Book" pitchFamily="2" charset="0"/>
            </a:endParaRPr>
          </a:p>
          <a:p>
            <a:r>
              <a:rPr lang="hr-HR" sz="2300" dirty="0" smtClean="0">
                <a:solidFill>
                  <a:srgbClr val="FF0000"/>
                </a:solidFill>
                <a:cs typeface="Gotham Book" pitchFamily="2" charset="0"/>
              </a:rPr>
              <a:t>PACKAGES</a:t>
            </a:r>
            <a:r>
              <a:rPr lang="hr-HR" sz="2300" dirty="0">
                <a:solidFill>
                  <a:srgbClr val="FF0000"/>
                </a:solidFill>
                <a:cs typeface="Gotham Book" pitchFamily="2" charset="0"/>
              </a:rPr>
              <a:t>:</a:t>
            </a:r>
          </a:p>
        </p:txBody>
      </p:sp>
      <p:sp>
        <p:nvSpPr>
          <p:cNvPr id="10" name="CasellaDiTesto 4"/>
          <p:cNvSpPr txBox="1"/>
          <p:nvPr/>
        </p:nvSpPr>
        <p:spPr>
          <a:xfrm>
            <a:off x="371000" y="269827"/>
            <a:ext cx="8377215" cy="951536"/>
          </a:xfrm>
          <a:prstGeom prst="rect">
            <a:avLst/>
          </a:prstGeom>
          <a:noFill/>
        </p:spPr>
        <p:txBody>
          <a:bodyPr wrap="square" lIns="243834" tIns="121917" rIns="243834" bIns="121917" rtlCol="0">
            <a:spAutoFit/>
          </a:bodyPr>
          <a:lstStyle/>
          <a:p>
            <a:pPr>
              <a:lnSpc>
                <a:spcPts val="5547"/>
              </a:lnSpc>
            </a:pPr>
            <a:r>
              <a:rPr lang="it-IT" sz="3500" spc="-1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Gotham Ultra"/>
              </a:rPr>
              <a:t>Sponsorship proposals</a:t>
            </a:r>
            <a:endParaRPr lang="it-IT" sz="3500" spc="-1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Gotham Bold" pitchFamily="2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002651"/>
              </p:ext>
            </p:extLst>
          </p:nvPr>
        </p:nvGraphicFramePr>
        <p:xfrm>
          <a:off x="749111" y="4634860"/>
          <a:ext cx="10565561" cy="1483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81200"/>
                <a:gridCol w="2309677"/>
                <a:gridCol w="3844439"/>
                <a:gridCol w="1765317"/>
                <a:gridCol w="1364928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n-lt"/>
                        </a:rPr>
                        <a:t>Channel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n-lt"/>
                        </a:rPr>
                        <a:t>No</a:t>
                      </a:r>
                      <a:r>
                        <a:rPr lang="en-US" baseline="0" dirty="0" smtClean="0">
                          <a:latin typeface="+mn-lt"/>
                        </a:rPr>
                        <a:t> of elements per day &amp; per channel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n-lt"/>
                        </a:rPr>
                        <a:t>Total elements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n-lt"/>
                        </a:rPr>
                        <a:t>Price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  <a:cs typeface="Gotham Book" pitchFamily="2" charset="0"/>
                        </a:rPr>
                        <a:t>Package 1</a:t>
                      </a:r>
                      <a:endParaRPr lang="en-US" sz="1600" dirty="0">
                        <a:latin typeface="+mn-lt"/>
                        <a:cs typeface="Gotham 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  <a:cs typeface="Gotham Book" pitchFamily="2" charset="0"/>
                        </a:rPr>
                        <a:t>Fox Life</a:t>
                      </a:r>
                      <a:endParaRPr lang="en-US" sz="1600" dirty="0">
                        <a:latin typeface="+mn-lt"/>
                        <a:cs typeface="Gotham 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  <a:cs typeface="Gotham Book" pitchFamily="2" charset="0"/>
                        </a:rPr>
                        <a:t>15</a:t>
                      </a:r>
                      <a:endParaRPr lang="en-US" sz="1600" dirty="0">
                        <a:latin typeface="+mn-lt"/>
                        <a:cs typeface="Gotham 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Gotham Book" pitchFamily="2" charset="0"/>
                        </a:rPr>
                        <a:t>180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Gotham 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  <a:cs typeface="Gotham Book" pitchFamily="2" charset="0"/>
                        </a:rPr>
                        <a:t>6 620 BGN</a:t>
                      </a:r>
                      <a:endParaRPr lang="en-US" sz="1600" dirty="0">
                        <a:latin typeface="+mn-lt"/>
                        <a:cs typeface="Gotham Book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  <a:cs typeface="Gotham Book" pitchFamily="2" charset="0"/>
                        </a:rPr>
                        <a:t>Package 2</a:t>
                      </a:r>
                      <a:endParaRPr lang="en-US" sz="1600" dirty="0">
                        <a:latin typeface="+mn-lt"/>
                        <a:cs typeface="Gotham 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  <a:cs typeface="Gotham Book" pitchFamily="2" charset="0"/>
                        </a:rPr>
                        <a:t>24 Kitchen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  <a:cs typeface="Gotham Book" pitchFamily="2" charset="0"/>
                        </a:rPr>
                        <a:t>15</a:t>
                      </a:r>
                      <a:endParaRPr lang="en-US" sz="1600" dirty="0">
                        <a:latin typeface="+mn-lt"/>
                        <a:cs typeface="Gotham 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Gotham Book" pitchFamily="2" charset="0"/>
                        </a:rPr>
                        <a:t>180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Gotham 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  <a:cs typeface="Gotham Book" pitchFamily="2" charset="0"/>
                        </a:rPr>
                        <a:t>3 980 BGN</a:t>
                      </a:r>
                      <a:endParaRPr lang="en-US" sz="1600" dirty="0">
                        <a:latin typeface="+mn-lt"/>
                        <a:cs typeface="Gotham Book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  <a:cs typeface="Gotham Book" pitchFamily="2" charset="0"/>
                        </a:rPr>
                        <a:t>Package 3</a:t>
                      </a:r>
                      <a:endParaRPr lang="en-US" sz="1600" dirty="0">
                        <a:latin typeface="+mn-lt"/>
                        <a:cs typeface="Gotham 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  <a:cs typeface="Gotham Book" pitchFamily="2" charset="0"/>
                        </a:rPr>
                        <a:t>Fox Life &amp; 24 Kitchen</a:t>
                      </a:r>
                      <a:endParaRPr lang="en-US" sz="1600" dirty="0">
                        <a:latin typeface="+mn-lt"/>
                        <a:cs typeface="Gotham 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  <a:cs typeface="Gotham Book" pitchFamily="2" charset="0"/>
                        </a:rPr>
                        <a:t>15</a:t>
                      </a:r>
                      <a:endParaRPr lang="en-US" sz="1600" dirty="0">
                        <a:latin typeface="+mn-lt"/>
                        <a:cs typeface="Gotham 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Gotham Book" pitchFamily="2" charset="0"/>
                        </a:rPr>
                        <a:t>360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Gotham 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  <a:cs typeface="Gotham Book" pitchFamily="2" charset="0"/>
                        </a:rPr>
                        <a:t>10 600 BGN</a:t>
                      </a:r>
                      <a:endParaRPr lang="en-US" sz="1600" dirty="0">
                        <a:latin typeface="+mn-lt"/>
                        <a:cs typeface="Gotham Book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501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1224</TotalTime>
  <Words>73</Words>
  <Application>Microsoft Office PowerPoint</Application>
  <PresentationFormat>Widescreen</PresentationFormat>
  <Paragraphs>37</Paragraphs>
  <Slides>3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Arial</vt:lpstr>
      <vt:lpstr>Calibri</vt:lpstr>
      <vt:lpstr>Calibri Light</vt:lpstr>
      <vt:lpstr>Gotham Black</vt:lpstr>
      <vt:lpstr>Gotham Bold</vt:lpstr>
      <vt:lpstr>Gotham Book</vt:lpstr>
      <vt:lpstr>Gotham Light</vt:lpstr>
      <vt:lpstr>Gotham Ultra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Milena Filcheva</dc:creator>
  <cp:lastModifiedBy>B</cp:lastModifiedBy>
  <cp:revision>125</cp:revision>
  <dcterms:created xsi:type="dcterms:W3CDTF">2014-08-01T12:06:43Z</dcterms:created>
  <dcterms:modified xsi:type="dcterms:W3CDTF">2016-01-28T08:26:47Z</dcterms:modified>
</cp:coreProperties>
</file>